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2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11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4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1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01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66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0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9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33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EC55-CBEF-438E-AA3A-B154C6ED9E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FBED8-2728-44BC-9086-223E15A1D8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3731" y="51958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GSA &amp; Other Graduate Organizations 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124200"/>
            <a:ext cx="5204054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Food and Liability</a:t>
            </a:r>
            <a:endParaRPr lang="en-US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1941"/>
            <a:ext cx="8458200" cy="49888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When hosting a field trip, </a:t>
            </a:r>
            <a:r>
              <a:rPr lang="en-US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Liability Waiver Forms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must be obtained from the students before the trip and submitted to the GSA 3 days before the event. Additionally, Grad Organizations are not allowed to organize car pools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When hosting a food event (not from Sodexo), grad organizations should get </a:t>
            </a:r>
            <a:r>
              <a:rPr lang="en-US" b="1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Food Waiver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from Catering (ga_catering@bentley.edu), and send it to VP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Grad </a:t>
            </a: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Organizations with the event proposal.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Bringing outside food by an outside guest or a guest speaker to an event is prohibited. However, they are welcome to order food from Sodexo/Catering in the event proposal.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For any Graduate Organizations wishing to have food at a meeting, participants can purchase the food at the dinning hall under their own expense. Outside food is forbidden.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Graduate organizations are not permitted to provide alcohol at any events.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Students are not allowed to cook food and serve home cooked food to students.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All restaurants and food vendors other than Sodexo are required to give you a formal invoice will all items ordered listed. </a:t>
            </a:r>
          </a:p>
        </p:txBody>
      </p:sp>
    </p:spTree>
    <p:extLst>
      <p:ext uri="{BB962C8B-B14F-4D97-AF65-F5344CB8AC3E}">
        <p14:creationId xmlns:p14="http://schemas.microsoft.com/office/powerpoint/2010/main" val="6172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195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1_Office Theme</vt:lpstr>
      <vt:lpstr>GSA &amp; Other Graduate Organizations </vt:lpstr>
      <vt:lpstr>Food and Liability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GSA &amp; Other Graduate Organizations</dc:title>
  <dc:creator>Paola</dc:creator>
  <cp:lastModifiedBy>Paola</cp:lastModifiedBy>
  <cp:revision>4</cp:revision>
  <dcterms:created xsi:type="dcterms:W3CDTF">2018-08-15T01:41:01Z</dcterms:created>
  <dcterms:modified xsi:type="dcterms:W3CDTF">2018-08-15T01:49:53Z</dcterms:modified>
</cp:coreProperties>
</file>