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5"/>
  </p:notesMasterIdLst>
  <p:sldIdLst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EF7CD-E38F-4A16-B711-BFCE07F94143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13CB0-9133-4F9E-84DB-3DBF4ECB7B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06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13CB0-9133-4F9E-84DB-3DBF4ECB7B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82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024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81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241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045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570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967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3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4746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2769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511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918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5128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7068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0518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924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018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663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03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608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924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28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337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33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16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33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87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3731" y="519583"/>
            <a:ext cx="6858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GSA &amp; Other Graduate Organizations </a:t>
            </a:r>
            <a:endParaRPr lang="en-US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1" y="3124200"/>
            <a:ext cx="5204054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1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R</a:t>
            </a: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eimbursement</a:t>
            </a:r>
            <a:endParaRPr lang="en-US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8497"/>
            <a:ext cx="8058150" cy="500230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All grad organizations must have to submit their reimbursement invoices by the last day of classes for the semester when the event took place. There will be no late reimbursements.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All invoices must be provided. Must submit ORIGINAL Receipts.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All  invoices must we submitted to GSA Treasurer along with a “Purchase Summary” document filled out that lists all purchases along with a description.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Please provide as much documentation including list of students attending events.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All documents will be approved by GSA </a:t>
            </a:r>
            <a:r>
              <a:rPr lang="en-US" dirty="0">
                <a:solidFill>
                  <a:schemeClr val="bg1"/>
                </a:solidFill>
              </a:rPr>
              <a:t>T</a:t>
            </a:r>
            <a:r>
              <a:rPr lang="en-US" dirty="0" smtClean="0">
                <a:solidFill>
                  <a:schemeClr val="bg1"/>
                </a:solidFill>
              </a:rPr>
              <a:t>reasurer and then be submitted to the GSA Advisor.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You we will receive the reimbursement in the form of a check. To get the check we might require more information from you at which point GSA will contact you.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As soon as a check is processed the sender of the invoices will be contacted.</a:t>
            </a:r>
          </a:p>
        </p:txBody>
      </p:sp>
    </p:spTree>
    <p:extLst>
      <p:ext uri="{BB962C8B-B14F-4D97-AF65-F5344CB8AC3E}">
        <p14:creationId xmlns:p14="http://schemas.microsoft.com/office/powerpoint/2010/main" val="359558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154</Words>
  <Application>Microsoft Office PowerPoint</Application>
  <PresentationFormat>Presentación en pantalla (4:3)</PresentationFormat>
  <Paragraphs>10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1_Office Theme</vt:lpstr>
      <vt:lpstr>Office Theme</vt:lpstr>
      <vt:lpstr>GSA &amp; Other Graduate Organizations </vt:lpstr>
      <vt:lpstr>Reimbursement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GSA &amp; Other Graduate Organizations</dc:title>
  <dc:creator>Paola</dc:creator>
  <cp:lastModifiedBy>Paola</cp:lastModifiedBy>
  <cp:revision>5</cp:revision>
  <dcterms:created xsi:type="dcterms:W3CDTF">2018-08-15T01:41:01Z</dcterms:created>
  <dcterms:modified xsi:type="dcterms:W3CDTF">2018-08-15T01:50:55Z</dcterms:modified>
</cp:coreProperties>
</file>