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58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0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1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24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12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18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663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35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08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2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69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37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11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4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0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7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5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31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9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3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6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3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ga_gsainfo@Bentley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731" y="51958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GSA &amp; Other Graduate Organizations 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124200"/>
            <a:ext cx="5204054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Flyers and other Marketing Materials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8841"/>
            <a:ext cx="7886700" cy="508298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All written materials must specify that the Grad Organization is a part of the GSA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flyer must contain the tag line that “Funded by the graduate student activity fees”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flyer must be sent to VP for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Grad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Organizations to get approval before sending to Student Center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approval of flyers, which is done by the Office of Student Programs &amp; Engagement at the Student Center, has to be obtained before displaying them around campus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Grad Organizations are not allowed to use an unapproved flyer in any marketing channel, such as Facebook and direct mail, to promote the event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flyer for the event must be posted no later than 10 days before the event date.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Budget Guidelines – failing to adhere to the following will result in a denial for sponsorship by the GSA.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Printing services 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E-mail GSA (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  <a:hlinkClick r:id="rId2"/>
              </a:rPr>
              <a:t>ga_gsainfo@Bentley.edu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) or come to the Business Center in the Student Center.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Must adhere to posting policies listed in the Student Handbook.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Please make sure you submit the approved flyer </a:t>
            </a:r>
            <a:r>
              <a:rPr lang="en-US" smtClean="0">
                <a:solidFill>
                  <a:schemeClr val="bg1"/>
                </a:solidFill>
                <a:latin typeface="Garamond" panose="02020404030301010803" pitchFamily="18" charset="0"/>
              </a:rPr>
              <a:t>to </a:t>
            </a:r>
            <a:r>
              <a:rPr lang="en-US" smtClean="0">
                <a:solidFill>
                  <a:schemeClr val="bg1"/>
                </a:solidFill>
                <a:latin typeface="Garamond" panose="02020404030301010803" pitchFamily="18" charset="0"/>
              </a:rPr>
              <a:t>VP of Grad Orgs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10 days before you need them. 10 days for processing and delivery time.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All flyers must be letter sized 11x8.5 inches 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219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GSA &amp; Other Graduate Organizations </vt:lpstr>
      <vt:lpstr>Flyers and other Marketing Materials</vt:lpstr>
      <vt:lpstr>Printing services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GSA &amp; Other Graduate Organizations </dc:title>
  <dc:creator>Paola</dc:creator>
  <cp:lastModifiedBy>Paola</cp:lastModifiedBy>
  <cp:revision>1</cp:revision>
  <dcterms:created xsi:type="dcterms:W3CDTF">2018-08-15T01:41:01Z</dcterms:created>
  <dcterms:modified xsi:type="dcterms:W3CDTF">2018-08-15T01:45:46Z</dcterms:modified>
</cp:coreProperties>
</file>